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E1FA8-D0AB-4C31-9A7C-66CA67AA7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3BEFD5-09BD-4E66-9428-ADBF207B0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F8BFA-5619-43F0-8E75-C525D5B41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3162A-477C-460A-8E8F-499F830DAEC6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FB6B15-1E89-4AEE-912D-20D3F41D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D65442-8543-45F3-8103-A6FBADBFA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4D14-4A10-47D1-8C59-8CCAA52AE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B2C90-B14F-408F-B5C2-F00D6FD1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5AE713-9224-48B2-B554-741C0C643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0570A-4DFD-45F1-9A91-DB6C3039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3162A-477C-460A-8E8F-499F830DAEC6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B2240D-8846-4D6F-A0A9-1E28B000B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A649CA-E913-4F19-B92B-5A68DFAD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4D14-4A10-47D1-8C59-8CCAA52AE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706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7DA5EC-32F9-44CF-839E-97C1804887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092681-9BC8-4317-8769-D0EFE0451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2D9984-215B-464C-971C-0DDA3B065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3162A-477C-460A-8E8F-499F830DAEC6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FF3D9F-D2B8-4F3A-9D7E-CF209A9AA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91E1B4-752A-4A8C-A360-6BB0F0C56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4D14-4A10-47D1-8C59-8CCAA52AE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848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7AD9B-AADA-47C9-A370-D8DAA423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AD0BB-213B-418E-8F84-244FEF01B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67112E-515B-4A12-A6C1-52B2BB2DD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3162A-477C-460A-8E8F-499F830DAEC6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9AE906-38BA-439B-AF3F-BECEDE36E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0E83DB-D483-4B43-844A-0392AF024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4D14-4A10-47D1-8C59-8CCAA52AE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01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EC7A2-074E-4DAE-868D-1DF9079B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90DC08-CBCC-419F-9440-F8FEE947C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EC32F7-6B21-495C-B3C9-C14E9A80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3162A-477C-460A-8E8F-499F830DAEC6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5AFBF-0B5A-488D-97E1-ED88F434A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C10524-9763-4341-B879-DDA16C879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4D14-4A10-47D1-8C59-8CCAA52AE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26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2B8D1-1EEF-429D-A99A-CC3D170C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4A12EC-7187-4FF7-8626-1E114C6C1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DCB846-A8F0-442E-8D16-B2928652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BD3516-9CBC-4DCE-8B1A-426350ABB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3162A-477C-460A-8E8F-499F830DAEC6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4CF17E-FCA3-4CEF-855C-B2BA3B4A6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D0C31A-9A3D-45B2-A894-AACA2D490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4D14-4A10-47D1-8C59-8CCAA52AE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577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11C94-D4B5-4646-BBD1-C3E2A8B3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E274E0-2187-4A45-8739-23433C8E4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F61E2F-DB34-47A0-904B-78849D068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28E053-3097-45D4-A5A2-4607020FDD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43B869-6FF9-4868-9FF4-1FEE21DAD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AB3A7F-8378-414D-93CD-248355F79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3162A-477C-460A-8E8F-499F830DAEC6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599D79-C431-4105-9E0E-F18D463D1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32897E-2649-4EC5-9761-2268119F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4D14-4A10-47D1-8C59-8CCAA52AE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749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192BA-A53B-4EAA-961C-51A95710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DC323F-DE1F-4115-9810-9441A388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3162A-477C-460A-8E8F-499F830DAEC6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680E73-8C73-4D54-B428-AB40F082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E3BE0A-142F-491B-866F-2F618277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4D14-4A10-47D1-8C59-8CCAA52AE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25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9CCD12-9A0A-42AD-8A15-52A895337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3162A-477C-460A-8E8F-499F830DAEC6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49D60-B124-49C2-8048-4B5FCD7CB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631714-975B-4D4F-A82D-952E5CE1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4D14-4A10-47D1-8C59-8CCAA52AE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74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D2D4A-37B6-48BE-98E6-5DA66C59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D4729E-3248-4414-8E31-D944C0799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A1BE14-5A26-4B25-936C-BAE81D239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F7D8F-5BF0-4A2C-B2FF-498D816FB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3162A-477C-460A-8E8F-499F830DAEC6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C605B-C183-4E3D-B117-F361D86E1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9B8714-7408-43C3-849C-DDA28D09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4D14-4A10-47D1-8C59-8CCAA52AE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48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761F3-6CE9-48DB-BFD6-2A3CEB49E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2F2C739-9E56-4EC1-908F-DDED716F6D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D6C6FA-DCA7-4D83-81A4-E40E9BF27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C74CCB-1EFF-4E0B-8BD4-3767DC90B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3162A-477C-460A-8E8F-499F830DAEC6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705266-EB37-48E2-B718-12F66339E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FA7292-163B-48CD-B105-27D121CB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E4D14-4A10-47D1-8C59-8CCAA52AE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563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F932AB-8E3A-4C8B-8405-DF091F5E1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243E75-71FC-4E8A-8C48-94D1F5533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147421-9C55-4B4E-9EA4-CC16E25778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3162A-477C-460A-8E8F-499F830DAEC6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085553-D378-4D0B-BB6D-E9A4C8E59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DEEFAE-A903-493F-846E-B63463688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E4D14-4A10-47D1-8C59-8CCAA52AE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82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로고 클로즈업&#10;&#10;자동 생성되는 설명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851AEA-C099-4672-8421-6ECD47E0D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14906" cy="35651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D05165-D6D4-4147-9CCE-1A0111F87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10" y="0"/>
            <a:ext cx="6366689" cy="3565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FBCBD4-5215-4C00-A277-133B5D6623D0}"/>
              </a:ext>
            </a:extLst>
          </p:cNvPr>
          <p:cNvSpPr txBox="1"/>
          <p:nvPr/>
        </p:nvSpPr>
        <p:spPr>
          <a:xfrm>
            <a:off x="0" y="4485375"/>
            <a:ext cx="7086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lt"/>
              </a:rPr>
              <a:t>회의 이력 페이지 </a:t>
            </a:r>
            <a:r>
              <a:rPr lang="en-US" altLang="ko-KR" sz="2400" b="1" dirty="0">
                <a:latin typeface="+mj-lt"/>
              </a:rPr>
              <a:t>&amp; </a:t>
            </a:r>
            <a:r>
              <a:rPr lang="ko-KR" altLang="en-US" sz="2400" b="1" dirty="0">
                <a:latin typeface="+mj-lt"/>
              </a:rPr>
              <a:t>독서 마라톤</a:t>
            </a:r>
            <a:endParaRPr lang="en-US" altLang="ko-KR" sz="2400" b="1" dirty="0">
              <a:latin typeface="+mj-lt"/>
            </a:endParaRPr>
          </a:p>
          <a:p>
            <a:r>
              <a:rPr lang="ko-KR" altLang="en-US" sz="1600" dirty="0"/>
              <a:t>생성한 회의와 참여 이력을 확인 할 수 있다</a:t>
            </a:r>
            <a:endParaRPr lang="en-US" altLang="ko-KR" sz="1600" dirty="0"/>
          </a:p>
          <a:p>
            <a:r>
              <a:rPr lang="ko-KR" altLang="en-US" sz="1600" dirty="0"/>
              <a:t>이때 생성한 회의와 책갈피한 책의 수에 따라 독서 마라톤 지수가 상승</a:t>
            </a:r>
          </a:p>
        </p:txBody>
      </p:sp>
    </p:spTree>
    <p:extLst>
      <p:ext uri="{BB962C8B-B14F-4D97-AF65-F5344CB8AC3E}">
        <p14:creationId xmlns:p14="http://schemas.microsoft.com/office/powerpoint/2010/main" val="987375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026D606-F38E-4F52-BC53-3155D76D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23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71EC38-D42D-4EAA-A30D-5DCD86F5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27821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5F3D55-A330-49D1-829B-86506FF50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09" b="23182"/>
          <a:stretch/>
        </p:blipFill>
        <p:spPr>
          <a:xfrm>
            <a:off x="6358855" y="0"/>
            <a:ext cx="5170415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7A8B61-1836-4026-AA6E-77138932E540}"/>
              </a:ext>
            </a:extLst>
          </p:cNvPr>
          <p:cNvSpPr txBox="1"/>
          <p:nvPr/>
        </p:nvSpPr>
        <p:spPr>
          <a:xfrm>
            <a:off x="6358855" y="4022522"/>
            <a:ext cx="60946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회원가입시 중복된 </a:t>
            </a:r>
            <a:r>
              <a:rPr lang="en-US" altLang="ko-KR" sz="1600" dirty="0"/>
              <a:t>ID</a:t>
            </a:r>
            <a:r>
              <a:rPr lang="ko-KR" altLang="en-US" sz="1600" dirty="0"/>
              <a:t>의 경우 실패</a:t>
            </a:r>
            <a:endParaRPr lang="en-US" altLang="ko-KR" sz="1600" dirty="0"/>
          </a:p>
          <a:p>
            <a:r>
              <a:rPr lang="ko-KR" altLang="en-US" sz="1600" dirty="0"/>
              <a:t>비밀번호의 경우 영어</a:t>
            </a:r>
            <a:r>
              <a:rPr lang="en-US" altLang="ko-KR" sz="1600" dirty="0"/>
              <a:t>,</a:t>
            </a:r>
            <a:r>
              <a:rPr lang="ko-KR" altLang="en-US" sz="1600" dirty="0"/>
              <a:t>숫자</a:t>
            </a:r>
            <a:r>
              <a:rPr lang="en-US" altLang="ko-KR" sz="1600" dirty="0"/>
              <a:t>,</a:t>
            </a:r>
            <a:r>
              <a:rPr lang="ko-KR" altLang="en-US" sz="1600" dirty="0"/>
              <a:t>특수문자 조합이 필수</a:t>
            </a:r>
            <a:endParaRPr lang="en-US" altLang="ko-KR" sz="1600" dirty="0"/>
          </a:p>
          <a:p>
            <a:r>
              <a:rPr lang="ko-KR" altLang="en-US" sz="1600" dirty="0"/>
              <a:t>선택 정보의 경우 기입하지 않아도 된다</a:t>
            </a:r>
          </a:p>
        </p:txBody>
      </p:sp>
    </p:spTree>
    <p:extLst>
      <p:ext uri="{BB962C8B-B14F-4D97-AF65-F5344CB8AC3E}">
        <p14:creationId xmlns:p14="http://schemas.microsoft.com/office/powerpoint/2010/main" val="1280163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69DB98-28B4-4765-B22F-9ADF47201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"/>
          <a:stretch/>
        </p:blipFill>
        <p:spPr>
          <a:xfrm>
            <a:off x="0" y="0"/>
            <a:ext cx="556768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A0BC53-F622-4A4E-ADD5-B5D926992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680" y="0"/>
            <a:ext cx="6624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29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0B6C68-B4DD-4D4A-AFFD-B55DEF610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51787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01CC52-F28D-4D46-9005-BA9BE30F6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787" y="0"/>
            <a:ext cx="5940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AC170A-0D29-4E90-90E5-2CBC21B82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31274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FC684F-C6AE-45A1-A23C-9D20B01F6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747" y="0"/>
            <a:ext cx="5879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52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0740E1-6B4C-43D6-A452-771B2079A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9109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FD5483-E203-47F9-9C0E-775C51750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093" y="0"/>
            <a:ext cx="4195757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2BB4C9-89E9-4D66-BB67-E51EABD0C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850" y="0"/>
            <a:ext cx="3905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3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0E9377-83C4-4763-90EA-C95378F42986}"/>
              </a:ext>
            </a:extLst>
          </p:cNvPr>
          <p:cNvSpPr txBox="1"/>
          <p:nvPr/>
        </p:nvSpPr>
        <p:spPr>
          <a:xfrm>
            <a:off x="2147147" y="1347893"/>
            <a:ext cx="595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화상회의 페이지</a:t>
            </a:r>
          </a:p>
        </p:txBody>
      </p:sp>
    </p:spTree>
    <p:extLst>
      <p:ext uri="{BB962C8B-B14F-4D97-AF65-F5344CB8AC3E}">
        <p14:creationId xmlns:p14="http://schemas.microsoft.com/office/powerpoint/2010/main" val="53033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843271F-70BA-43C8-9F25-FA7A2B669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1"/>
          <a:stretch/>
        </p:blipFill>
        <p:spPr>
          <a:xfrm>
            <a:off x="4520604" y="0"/>
            <a:ext cx="3257956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03ED6C-A18D-4EC1-A954-7DEC28842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199" y="0"/>
            <a:ext cx="4400801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72AA24-8CF0-4E6B-A0DF-AB0590FAC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20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48</Words>
  <Application>Microsoft Office PowerPoint</Application>
  <PresentationFormat>와이드스크린</PresentationFormat>
  <Paragraphs>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dalk link</dc:creator>
  <cp:lastModifiedBy>kim sung-jun</cp:lastModifiedBy>
  <cp:revision>4</cp:revision>
  <dcterms:created xsi:type="dcterms:W3CDTF">2022-02-17T01:18:30Z</dcterms:created>
  <dcterms:modified xsi:type="dcterms:W3CDTF">2022-02-17T06:15:58Z</dcterms:modified>
</cp:coreProperties>
</file>